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058D"/>
    <a:srgbClr val="4B25AB"/>
    <a:srgbClr val="2A1C9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2B2E-26D1-44D1-8861-98DE6C4786BB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A54B2-6C83-4122-8D49-2787236F94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2B2E-26D1-44D1-8861-98DE6C4786BB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A54B2-6C83-4122-8D49-2787236F94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2B2E-26D1-44D1-8861-98DE6C4786BB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A54B2-6C83-4122-8D49-2787236F94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2B2E-26D1-44D1-8861-98DE6C4786BB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A54B2-6C83-4122-8D49-2787236F94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2B2E-26D1-44D1-8861-98DE6C4786BB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A54B2-6C83-4122-8D49-2787236F94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2B2E-26D1-44D1-8861-98DE6C4786BB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A54B2-6C83-4122-8D49-2787236F94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2B2E-26D1-44D1-8861-98DE6C4786BB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A54B2-6C83-4122-8D49-2787236F94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2B2E-26D1-44D1-8861-98DE6C4786BB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6A54B2-6C83-4122-8D49-2787236F94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2B2E-26D1-44D1-8861-98DE6C4786BB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A54B2-6C83-4122-8D49-2787236F94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2B2E-26D1-44D1-8861-98DE6C4786BB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A6A54B2-6C83-4122-8D49-2787236F94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E5C2B2E-26D1-44D1-8861-98DE6C4786BB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A54B2-6C83-4122-8D49-2787236F94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E5C2B2E-26D1-44D1-8861-98DE6C4786BB}" type="datetimeFigureOut">
              <a:rPr lang="en-US" smtClean="0"/>
              <a:pPr/>
              <a:t>4/20/2011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A6A54B2-6C83-4122-8D49-2787236F94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914400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Leonardo Da Vinci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1200" y="6273225"/>
            <a:ext cx="358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By Jordan &amp; Matt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3314" name="Picture 2" descr="http://i.dailymail.co.uk/i/pix/2009/10/13/article-1219988-0167C9030000044D-299_306x4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14400"/>
            <a:ext cx="3886200" cy="537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Leonardo was born April 15, 1452 – May 2, 1519.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Lived in Florence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Grew up exposed to scholarly texts and painting.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Began sketching and painting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Then later worked for the Duke of Milan doing paintings; sculpting; and designing elaborate court festivals, weapons, buildings, and machinery.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Famous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91200" cy="4525963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Famous Work – “Mona Lisa”</a:t>
            </a:r>
          </a:p>
          <a:p>
            <a:pPr lvl="0"/>
            <a:r>
              <a:rPr lang="en-US" dirty="0" smtClean="0"/>
              <a:t>Started 1503 and finished 1507</a:t>
            </a:r>
          </a:p>
          <a:p>
            <a:r>
              <a:rPr lang="en-US" dirty="0" smtClean="0"/>
              <a:t>Famous Work- “The Last Super”</a:t>
            </a:r>
          </a:p>
          <a:p>
            <a:r>
              <a:rPr lang="en-US" dirty="0" smtClean="0"/>
              <a:t>Started in 1495 and finished in 1498</a:t>
            </a:r>
            <a:endParaRPr lang="en-US" dirty="0"/>
          </a:p>
        </p:txBody>
      </p:sp>
      <p:pic>
        <p:nvPicPr>
          <p:cNvPr id="3074" name="Picture 2" descr="http://4.bp.blogspot.com/_4t-Pi_DXGGw/TS8UhJfqXII/AAAAAAAAAnw/TaqAMvmtdpQ/s1600/Mona+Li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000" y="0"/>
            <a:ext cx="2820000" cy="4029075"/>
          </a:xfrm>
          <a:prstGeom prst="rect">
            <a:avLst/>
          </a:prstGeom>
          <a:noFill/>
        </p:spPr>
      </p:pic>
      <p:sp>
        <p:nvSpPr>
          <p:cNvPr id="3076" name="AutoShape 4" descr="http://freechristimages.org/images_Christ_life/The_Last_Supper_Restored_Da_Vinci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8" name="Picture 6" descr="http://freechristimages.org/images_Christ_life/The_Last_Supper_Restored_Da_Vinc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648200"/>
            <a:ext cx="467741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Leonardo helped to understand the human anatomy</a:t>
            </a:r>
          </a:p>
          <a:p>
            <a:r>
              <a:rPr lang="en-US" dirty="0" smtClean="0"/>
              <a:t>His works still boggle the minds of people today</a:t>
            </a:r>
          </a:p>
          <a:p>
            <a:r>
              <a:rPr lang="en-US" dirty="0" smtClean="0"/>
              <a:t>He invented the </a:t>
            </a:r>
            <a:r>
              <a:rPr lang="en-US" dirty="0" err="1" smtClean="0"/>
              <a:t>sfumato</a:t>
            </a:r>
            <a:r>
              <a:rPr lang="en-US" dirty="0" smtClean="0"/>
              <a:t> technique( the blending </a:t>
            </a:r>
            <a:r>
              <a:rPr lang="en-US" smtClean="0"/>
              <a:t>of outlines)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Siege Machine-</a:t>
            </a:r>
          </a:p>
          <a:p>
            <a:endParaRPr lang="en-US" dirty="0" smtClean="0"/>
          </a:p>
          <a:p>
            <a:r>
              <a:rPr lang="en-US" dirty="0" smtClean="0"/>
              <a:t>Armored tank-</a:t>
            </a:r>
          </a:p>
          <a:p>
            <a:endParaRPr lang="en-US" dirty="0" smtClean="0"/>
          </a:p>
          <a:p>
            <a:r>
              <a:rPr lang="en-US" dirty="0" smtClean="0"/>
              <a:t>Machine gun-</a:t>
            </a:r>
            <a:endParaRPr lang="en-US" dirty="0"/>
          </a:p>
        </p:txBody>
      </p:sp>
      <p:pic>
        <p:nvPicPr>
          <p:cNvPr id="1026" name="Picture 2" descr="http://www.davincibio.org/images/drawing3/siegemach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533400"/>
            <a:ext cx="2333088" cy="2362200"/>
          </a:xfrm>
          <a:prstGeom prst="rect">
            <a:avLst/>
          </a:prstGeom>
          <a:noFill/>
        </p:spPr>
      </p:pic>
      <p:pic>
        <p:nvPicPr>
          <p:cNvPr id="1028" name="Picture 4" descr="http://t2.gstatic.com/images?q=tbn:ANd9GcQaqPakMfxwf9tnAN1epkFb7VHJR1z_1pWHoxp7kS2aRoj9n39q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438400"/>
            <a:ext cx="2286000" cy="2000251"/>
          </a:xfrm>
          <a:prstGeom prst="rect">
            <a:avLst/>
          </a:prstGeom>
          <a:noFill/>
        </p:spPr>
      </p:pic>
      <p:pic>
        <p:nvPicPr>
          <p:cNvPr id="1030" name="Picture 6" descr="Machine Gu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4429125"/>
            <a:ext cx="3257550" cy="2428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chnic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165</TotalTime>
  <Words>129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Technic</vt:lpstr>
      <vt:lpstr>Leonardo Da Vinci</vt:lpstr>
      <vt:lpstr>Early Life</vt:lpstr>
      <vt:lpstr>Most Famous Works</vt:lpstr>
      <vt:lpstr>Impact</vt:lpstr>
      <vt:lpstr>Other Works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Leonardo Da Vinci  (aka. Renaissance Man)</dc:title>
  <dc:creator>admin</dc:creator>
  <cp:lastModifiedBy>admin</cp:lastModifiedBy>
  <cp:revision>16</cp:revision>
  <dcterms:created xsi:type="dcterms:W3CDTF">2011-04-15T13:48:51Z</dcterms:created>
  <dcterms:modified xsi:type="dcterms:W3CDTF">2011-04-20T14:30:20Z</dcterms:modified>
</cp:coreProperties>
</file>